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62" r:id="rId3"/>
    <p:sldId id="260" r:id="rId4"/>
    <p:sldId id="261" r:id="rId5"/>
    <p:sldId id="258" r:id="rId6"/>
    <p:sldId id="257" r:id="rId7"/>
    <p:sldId id="259" r:id="rId8"/>
  </p:sldIdLst>
  <p:sldSz cx="10080625" cy="5670550"/>
  <p:notesSz cx="7559675" cy="10691813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688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504000" y="74160"/>
            <a:ext cx="9071280" cy="1250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28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504000" y="3044160"/>
            <a:ext cx="907128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74160"/>
            <a:ext cx="9071280" cy="1250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152320" y="1326600"/>
            <a:ext cx="442656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504000" y="3044160"/>
            <a:ext cx="442656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5152320" y="3044160"/>
            <a:ext cx="442656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504000" y="74160"/>
            <a:ext cx="9071280" cy="1250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0680" cy="1568160"/>
          </a:xfrm>
          <a:prstGeom prst="rect">
            <a:avLst/>
          </a:prstGeom>
        </p:spPr>
        <p:txBody>
          <a:bodyPr lIns="0" tIns="0" rIns="0" bIns="0">
            <a:normAutofit fontScale="56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3571200" y="1326600"/>
            <a:ext cx="2920680" cy="1568160"/>
          </a:xfrm>
          <a:prstGeom prst="rect">
            <a:avLst/>
          </a:prstGeom>
        </p:spPr>
        <p:txBody>
          <a:bodyPr lIns="0" tIns="0" rIns="0" bIns="0">
            <a:normAutofit fontScale="56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6638040" y="1326600"/>
            <a:ext cx="2920680" cy="1568160"/>
          </a:xfrm>
          <a:prstGeom prst="rect">
            <a:avLst/>
          </a:prstGeom>
        </p:spPr>
        <p:txBody>
          <a:bodyPr lIns="0" tIns="0" rIns="0" bIns="0">
            <a:normAutofit fontScale="56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504000" y="3044160"/>
            <a:ext cx="2920680" cy="1568160"/>
          </a:xfrm>
          <a:prstGeom prst="rect">
            <a:avLst/>
          </a:prstGeom>
        </p:spPr>
        <p:txBody>
          <a:bodyPr lIns="0" tIns="0" rIns="0" bIns="0">
            <a:normAutofit fontScale="56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3571200" y="3044160"/>
            <a:ext cx="2920680" cy="1568160"/>
          </a:xfrm>
          <a:prstGeom prst="rect">
            <a:avLst/>
          </a:prstGeom>
        </p:spPr>
        <p:txBody>
          <a:bodyPr lIns="0" tIns="0" rIns="0" bIns="0">
            <a:normAutofit fontScale="56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6638040" y="3044160"/>
            <a:ext cx="2920680" cy="1568160"/>
          </a:xfrm>
          <a:prstGeom prst="rect">
            <a:avLst/>
          </a:prstGeom>
        </p:spPr>
        <p:txBody>
          <a:bodyPr lIns="0" tIns="0" rIns="0" bIns="0">
            <a:normAutofit fontScale="56000"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504000" y="74160"/>
            <a:ext cx="9071280" cy="1250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1280" cy="32878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504000" y="74160"/>
            <a:ext cx="9071280" cy="1250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280" cy="3287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504000" y="74160"/>
            <a:ext cx="9071280" cy="1250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3287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5152320" y="1326600"/>
            <a:ext cx="4426560" cy="3287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74160"/>
            <a:ext cx="9071280" cy="1250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504000" y="225720"/>
            <a:ext cx="9071280" cy="43902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504000" y="74160"/>
            <a:ext cx="9071280" cy="1250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5152320" y="1326600"/>
            <a:ext cx="4426560" cy="3287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504000" y="3044160"/>
            <a:ext cx="442656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504000" y="74160"/>
            <a:ext cx="9071280" cy="1250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3287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5152320" y="1326600"/>
            <a:ext cx="442656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5152320" y="3044160"/>
            <a:ext cx="442656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504000" y="74160"/>
            <a:ext cx="9071280" cy="1250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5152320" y="1326600"/>
            <a:ext cx="442656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504000" y="3044160"/>
            <a:ext cx="907128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504000" y="225720"/>
            <a:ext cx="9071280" cy="946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r>
              <a:rPr lang="ru-RU" sz="1800" b="0" strike="noStrike" spc="-1">
                <a:latin typeface="Arial"/>
              </a:rPr>
              <a:t>Для правки текста заглавия щёлкните мышью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3200" b="0" strike="noStrike" spc="-1">
                <a:latin typeface="Arial"/>
              </a:rPr>
              <a:t>Для правки структуры щёлкните мышью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2800" b="0" strike="noStrike" spc="-1">
                <a:latin typeface="Arial"/>
              </a:rPr>
              <a:t>Второй уровень структуры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400" b="0" strike="noStrike" spc="-1">
                <a:latin typeface="Arial"/>
              </a:rPr>
              <a:t>Третий уровень структуры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2000" b="0" strike="noStrike" spc="-1">
                <a:latin typeface="Arial"/>
              </a:rPr>
              <a:t>Четвёртый уровень структуры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latin typeface="Arial"/>
              </a:rPr>
              <a:t>Пятый уровень структуры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latin typeface="Arial"/>
              </a:rPr>
              <a:t>Шестой уровень структуры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latin typeface="Arial"/>
              </a:rPr>
              <a:t>Седьмой уровень структуры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Рисунок 76"/>
          <p:cNvPicPr/>
          <p:nvPr/>
        </p:nvPicPr>
        <p:blipFill>
          <a:blip r:embed="rId2"/>
          <a:stretch/>
        </p:blipFill>
        <p:spPr>
          <a:xfrm>
            <a:off x="-555480" y="3802320"/>
            <a:ext cx="4155120" cy="2337120"/>
          </a:xfrm>
          <a:prstGeom prst="rect">
            <a:avLst/>
          </a:prstGeom>
          <a:ln>
            <a:noFill/>
          </a:ln>
        </p:spPr>
      </p:pic>
      <p:sp>
        <p:nvSpPr>
          <p:cNvPr id="3" name="Прямоугольник 2"/>
          <p:cNvSpPr/>
          <p:nvPr/>
        </p:nvSpPr>
        <p:spPr>
          <a:xfrm>
            <a:off x="4762445" y="4786214"/>
            <a:ext cx="5038725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 smtClean="0"/>
              <a:t>Проект выполнил</a:t>
            </a:r>
            <a:r>
              <a:rPr lang="en-US" dirty="0" smtClean="0"/>
              <a:t>: </a:t>
            </a:r>
            <a:r>
              <a:rPr lang="ru-RU" dirty="0" smtClean="0"/>
              <a:t>Бураков Андрей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4341" y="704456"/>
            <a:ext cx="4781550" cy="27241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04000" y="394601"/>
            <a:ext cx="9071280" cy="609398"/>
          </a:xfrm>
        </p:spPr>
        <p:txBody>
          <a:bodyPr/>
          <a:lstStyle/>
          <a:p>
            <a:pPr algn="ctr"/>
            <a:r>
              <a:rPr lang="ru-RU" dirty="0" smtClean="0"/>
              <a:t>Дизайн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94" y="1147080"/>
            <a:ext cx="5051478" cy="2275852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7000" y="2905040"/>
            <a:ext cx="4198483" cy="2419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934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04000" y="394601"/>
            <a:ext cx="9071280" cy="609398"/>
          </a:xfrm>
        </p:spPr>
        <p:txBody>
          <a:bodyPr/>
          <a:lstStyle/>
          <a:p>
            <a:pPr algn="ctr"/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Страницы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717" y="1308616"/>
            <a:ext cx="8569563" cy="3902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877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04000" y="394601"/>
            <a:ext cx="9071280" cy="609398"/>
          </a:xfrm>
        </p:spPr>
        <p:txBody>
          <a:bodyPr/>
          <a:lstStyle/>
          <a:p>
            <a:pPr algn="ctr"/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Структура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420" y="1453139"/>
            <a:ext cx="2986826" cy="3677211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7198" y="1453139"/>
            <a:ext cx="5588082" cy="2610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914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23251" y="548606"/>
            <a:ext cx="9071280" cy="609398"/>
          </a:xfrm>
        </p:spPr>
        <p:txBody>
          <a:bodyPr/>
          <a:lstStyle/>
          <a:p>
            <a:pPr algn="ctr"/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Таблицы и шаблоны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042" y="1494610"/>
            <a:ext cx="3590925" cy="2762250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4297" y="1487283"/>
            <a:ext cx="3252140" cy="3554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819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13188" y="685519"/>
            <a:ext cx="9071280" cy="609398"/>
          </a:xfrm>
        </p:spPr>
        <p:txBody>
          <a:bodyPr/>
          <a:lstStyle/>
          <a:p>
            <a:pPr algn="ctr"/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Javascript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127.0.0.1_8900_fijwoifJwpefpwenfw - Google Chrome 2020-04-21 15-48-46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23594" y="1553862"/>
            <a:ext cx="6437779" cy="3460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665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04000" y="394601"/>
            <a:ext cx="9071280" cy="609398"/>
          </a:xfrm>
        </p:spPr>
        <p:txBody>
          <a:bodyPr/>
          <a:lstStyle/>
          <a:p>
            <a:pPr algn="ctr"/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3895" y="1003999"/>
            <a:ext cx="5981889" cy="4147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695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1022</TotalTime>
  <Words>12</Words>
  <Application>Microsoft Office PowerPoint</Application>
  <PresentationFormat>Произвольный</PresentationFormat>
  <Paragraphs>6</Paragraphs>
  <Slides>7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</vt:i4>
      </vt:variant>
    </vt:vector>
  </HeadingPairs>
  <TitlesOfParts>
    <vt:vector size="13" baseType="lpstr">
      <vt:lpstr>Arial</vt:lpstr>
      <vt:lpstr>DejaVu Sans</vt:lpstr>
      <vt:lpstr>Symbol</vt:lpstr>
      <vt:lpstr>Times New Roman</vt:lpstr>
      <vt:lpstr>Wingdings</vt:lpstr>
      <vt:lpstr>Office Theme</vt:lpstr>
      <vt:lpstr>Презентация PowerPoint</vt:lpstr>
      <vt:lpstr>Дизайн</vt:lpstr>
      <vt:lpstr>Страницы</vt:lpstr>
      <vt:lpstr>Структура</vt:lpstr>
      <vt:lpstr>Таблицы и шаблоны</vt:lpstr>
      <vt:lpstr>Javascript</vt:lpstr>
      <vt:lpstr>Презентация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subject/>
  <dc:creator/>
  <dc:description/>
  <cp:lastModifiedBy>GOD</cp:lastModifiedBy>
  <cp:revision>17</cp:revision>
  <dcterms:created xsi:type="dcterms:W3CDTF">2019-11-08T09:15:46Z</dcterms:created>
  <dcterms:modified xsi:type="dcterms:W3CDTF">2020-04-21T13:09:10Z</dcterms:modified>
  <dc:language>ru-RU</dc:language>
</cp:coreProperties>
</file>